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8A00"/>
    <a:srgbClr val="C15127"/>
    <a:srgbClr val="3F9ADF"/>
    <a:srgbClr val="652C92"/>
    <a:srgbClr val="59C1EB"/>
    <a:srgbClr val="DC3034"/>
    <a:srgbClr val="006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3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4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7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2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3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4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73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48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2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2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3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6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4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2B876A-9914-43E8-8D89-78EBC49C83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7635-E04C-43FB-B647-EB704FA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47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1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0E21A2-3D7F-48E1-9D23-D1670FB7CB00}"/>
              </a:ext>
            </a:extLst>
          </p:cNvPr>
          <p:cNvSpPr/>
          <p:nvPr/>
        </p:nvSpPr>
        <p:spPr>
          <a:xfrm>
            <a:off x="0" y="0"/>
            <a:ext cx="12192000" cy="2898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2F63704-0F85-46F3-A7CD-B980C472AE5C}"/>
              </a:ext>
            </a:extLst>
          </p:cNvPr>
          <p:cNvSpPr txBox="1">
            <a:spLocks/>
          </p:cNvSpPr>
          <p:nvPr/>
        </p:nvSpPr>
        <p:spPr>
          <a:xfrm>
            <a:off x="1043940" y="3218936"/>
            <a:ext cx="10104120" cy="1324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Paper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D782D7-9F9C-4924-8EA7-AF96BEEF9D11}"/>
              </a:ext>
            </a:extLst>
          </p:cNvPr>
          <p:cNvSpPr/>
          <p:nvPr/>
        </p:nvSpPr>
        <p:spPr>
          <a:xfrm>
            <a:off x="0" y="2851573"/>
            <a:ext cx="12192000" cy="94827"/>
          </a:xfrm>
          <a:prstGeom prst="rect">
            <a:avLst/>
          </a:prstGeom>
          <a:solidFill>
            <a:srgbClr val="CF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057D4B-B47C-40B1-B216-4369856CEEA5}"/>
              </a:ext>
            </a:extLst>
          </p:cNvPr>
          <p:cNvSpPr/>
          <p:nvPr/>
        </p:nvSpPr>
        <p:spPr>
          <a:xfrm>
            <a:off x="0" y="-6714"/>
            <a:ext cx="12192000" cy="94827"/>
          </a:xfrm>
          <a:prstGeom prst="rect">
            <a:avLst/>
          </a:prstGeom>
          <a:solidFill>
            <a:srgbClr val="C151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2F5722-D5AA-4E70-A87D-95F392BC6665}"/>
              </a:ext>
            </a:extLst>
          </p:cNvPr>
          <p:cNvSpPr/>
          <p:nvPr/>
        </p:nvSpPr>
        <p:spPr>
          <a:xfrm>
            <a:off x="0" y="6773393"/>
            <a:ext cx="12192000" cy="94827"/>
          </a:xfrm>
          <a:prstGeom prst="rect">
            <a:avLst/>
          </a:prstGeom>
          <a:solidFill>
            <a:srgbClr val="CF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9D31E9A-3F4C-410B-8E15-64BCB7DB9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810" y="387501"/>
            <a:ext cx="7262380" cy="2204346"/>
          </a:xfr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2325531-8A57-4C43-9AAC-D101C629C2C1}"/>
              </a:ext>
            </a:extLst>
          </p:cNvPr>
          <p:cNvSpPr txBox="1">
            <a:spLocks/>
          </p:cNvSpPr>
          <p:nvPr/>
        </p:nvSpPr>
        <p:spPr>
          <a:xfrm>
            <a:off x="1043940" y="4413095"/>
            <a:ext cx="10104120" cy="927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Author Names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376583-18C9-4F23-B6A9-8401F060F8FA}"/>
              </a:ext>
            </a:extLst>
          </p:cNvPr>
          <p:cNvSpPr txBox="1">
            <a:spLocks/>
          </p:cNvSpPr>
          <p:nvPr/>
        </p:nvSpPr>
        <p:spPr>
          <a:xfrm>
            <a:off x="167640" y="6020224"/>
            <a:ext cx="2689860" cy="60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Paper ID: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4DD9116-220A-4651-815B-441AA6B9496E}"/>
              </a:ext>
            </a:extLst>
          </p:cNvPr>
          <p:cNvSpPr txBox="1">
            <a:spLocks/>
          </p:cNvSpPr>
          <p:nvPr/>
        </p:nvSpPr>
        <p:spPr>
          <a:xfrm>
            <a:off x="8382260" y="6020224"/>
            <a:ext cx="2689860" cy="60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spcAft>
                <a:spcPts val="600"/>
              </a:spcAft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Session Code:</a:t>
            </a:r>
          </a:p>
        </p:txBody>
      </p:sp>
    </p:spTree>
    <p:extLst>
      <p:ext uri="{BB962C8B-B14F-4D97-AF65-F5344CB8AC3E}">
        <p14:creationId xmlns:p14="http://schemas.microsoft.com/office/powerpoint/2010/main" val="2934235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1256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Shelby Lussier</dc:creator>
  <cp:lastModifiedBy>Brianna Orr</cp:lastModifiedBy>
  <cp:revision>14</cp:revision>
  <dcterms:created xsi:type="dcterms:W3CDTF">2020-07-05T19:35:57Z</dcterms:created>
  <dcterms:modified xsi:type="dcterms:W3CDTF">2020-07-15T19:02:47Z</dcterms:modified>
</cp:coreProperties>
</file>